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4544f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4544f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24544f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24544f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224544f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224544f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24544f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24544f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24544f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24544f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224544fc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224544f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224544f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224544f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224544f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224544f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affcbd5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affcbd5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affcbd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0affcbd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0affcbd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0affcbd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0affcbd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0affcbd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affcbd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0affcbd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0affcbd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0affcbd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0affcbd5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0affcbd5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0affcbd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0affcbd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affcbd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0affcbd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affcbd5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affcbd5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24544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24544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57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u/0/d/1TOqB2NxKcw4xrdhA5iduHmq9mYOX8dHBd-A02eM-j-U/edit" TargetMode="External"/><Relationship Id="rId4" Type="http://schemas.openxmlformats.org/officeDocument/2006/relationships/hyperlink" Target="https://docs.google.com/presentation/u/0/d/1euJtFtpPFJg8tf4qDgdlrqn9a38nGnk6zghl45C6Gj4/edit" TargetMode="External"/><Relationship Id="rId5" Type="http://schemas.openxmlformats.org/officeDocument/2006/relationships/hyperlink" Target="https://docs.google.com/presentation/d/1lGdnMBo_1w50NAPqVMzTTlnlgGBXUxzfHpIToGs2cgE/edit" TargetMode="External"/><Relationship Id="rId6" Type="http://schemas.openxmlformats.org/officeDocument/2006/relationships/hyperlink" Target="https://docs.google.com/presentation/u/0/d/1R8rHF7l3C5DEOI0GTwSwSzkmyRmscu1KwjVIVpL4tgQ/edit" TargetMode="External"/><Relationship Id="rId7" Type="http://schemas.openxmlformats.org/officeDocument/2006/relationships/hyperlink" Target="https://docs.google.com/presentation/d/1pU6V3tGvldbAXk_qrcNOqE85vfv9Ty-raBP2XcDacyo/e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93950" y="859925"/>
            <a:ext cx="85206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经典考题(五)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Jump Game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055200" y="1775050"/>
            <a:ext cx="3033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  55. Jump Game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  45. Jump Game 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1306. Jump Game III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1345. Jump Game IV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1340. Jump Game V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1696. Jump Game VI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1871. Jump Game VII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403. Frog Jump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477750" y="416652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优化？双向BFS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726575"/>
            <a:ext cx="8196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传统的 BFS 框架就是从起点开始向四周扩散，遇到终点时停止；而双向 BFS 则是从起点和终点同时开始扩散，当两边有交集的时候停止</a:t>
            </a:r>
            <a:r>
              <a:rPr lang="en" sz="2000">
                <a:solidFill>
                  <a:schemeClr val="dk1"/>
                </a:solidFill>
              </a:rPr>
              <a:t>。</a:t>
            </a:r>
            <a:endParaRPr sz="27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5" y="1469500"/>
            <a:ext cx="5055799" cy="19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3" y="3262025"/>
            <a:ext cx="4971975" cy="1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7375575" y="4722950"/>
            <a:ext cx="1660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图片来自: labuladong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12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54" y="2540625"/>
            <a:ext cx="2044550" cy="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42" y="465025"/>
            <a:ext cx="5217957" cy="467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976075" y="-230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</a:t>
            </a:r>
            <a:r>
              <a:rPr lang="en"/>
              <a:t>BFS优化60ms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79750" cy="2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37162" l="0" r="0" t="0"/>
          <a:stretch/>
        </p:blipFill>
        <p:spPr>
          <a:xfrm>
            <a:off x="3399250" y="0"/>
            <a:ext cx="2874451" cy="20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49"/>
            <a:ext cx="3520575" cy="191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19975"/>
            <a:ext cx="3399250" cy="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6468850" y="1263575"/>
            <a:ext cx="231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 dynamic programming. dp[i] is max jumps you can do starting from index i. Answer is max(dp[i]).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8975" y="2236400"/>
            <a:ext cx="5525023" cy="2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6496300" y="1993100"/>
            <a:ext cx="226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 = 1 + max (dp[j]) where j is all indices you can reach from i.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403125" y="4804800"/>
            <a:ext cx="474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Lee神的单调栈DP O(n) </a:t>
            </a:r>
            <a:r>
              <a:rPr lang="en" sz="1000">
                <a:solidFill>
                  <a:schemeClr val="dk1"/>
                </a:solidFill>
              </a:rPr>
              <a:t>https://mp.weixin.qq.com/s/kEQ00_WLqDTG6tbsjQ2Xjw</a:t>
            </a:r>
            <a:endParaRPr sz="100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65443"/>
          <a:stretch/>
        </p:blipFill>
        <p:spPr>
          <a:xfrm>
            <a:off x="6199875" y="0"/>
            <a:ext cx="2944126" cy="1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822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101" y="2490075"/>
            <a:ext cx="1927125" cy="6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250" y="0"/>
            <a:ext cx="3535526" cy="1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0" y="1550946"/>
            <a:ext cx="3682349" cy="158457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464600" y="267825"/>
            <a:ext cx="1578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represent the max score we can get ending at index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i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250" y="3165144"/>
            <a:ext cx="5361750" cy="197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01" y="3381825"/>
            <a:ext cx="4254576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822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101" y="2490075"/>
            <a:ext cx="1927125" cy="6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6695475" y="3549875"/>
            <a:ext cx="260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represent the max score we can get ending at index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i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0" y="0"/>
            <a:ext cx="3433815" cy="1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250" y="1795074"/>
            <a:ext cx="3614204" cy="155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125" y="0"/>
            <a:ext cx="5428875" cy="230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02251" cy="44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8175"/>
            <a:ext cx="1755651" cy="6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600" y="2270513"/>
            <a:ext cx="3547401" cy="1894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474775" y="3307750"/>
            <a:ext cx="2046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Lee215</a:t>
            </a:r>
            <a:endParaRPr sz="1000">
              <a:solidFill>
                <a:srgbClr val="546E7A"/>
              </a:solidFill>
              <a:highlight>
                <a:srgbClr val="F7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 = true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if we can reach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s[i]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pre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means the number of previous position that we can jump from.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4800" y="4262225"/>
            <a:ext cx="7427400" cy="8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647400" y="1068975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我们推荐的普通解法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3715125" y="2703375"/>
            <a:ext cx="18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Lee215的</a:t>
            </a:r>
            <a:r>
              <a:rPr lang="en"/>
              <a:t>神奇解法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55985" l="0" r="0" t="0"/>
          <a:stretch/>
        </p:blipFill>
        <p:spPr>
          <a:xfrm>
            <a:off x="0" y="0"/>
            <a:ext cx="3813100" cy="22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017" y="0"/>
            <a:ext cx="4905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38590"/>
            <a:ext cx="4238026" cy="120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78874"/>
            <a:ext cx="4161299" cy="9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96175"/>
            <a:ext cx="4161299" cy="6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12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311700" y="694950"/>
            <a:ext cx="8288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</a:t>
            </a:r>
            <a:r>
              <a:rPr lang="en"/>
              <a:t>game 知识考点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game 1: DP 或者 Greedy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2: DP 或者 Greedy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3: BFS 或者 DFS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4: 单向BFS 或者 双向BFS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5: DP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6: Sliding window + PQ 或者 Sliding window + 单调队列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7: DP 或者 单调队列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Frog jump：    DP 或者 更优化的减枝DP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我们通过以上题目发现常见的5个知识考点为： </a:t>
            </a:r>
            <a:r>
              <a:rPr lang="en" u="sng">
                <a:solidFill>
                  <a:schemeClr val="hlink"/>
                </a:solidFill>
                <a:hlinkClick r:id="rId3"/>
              </a:rPr>
              <a:t>DP</a:t>
            </a:r>
            <a:r>
              <a:rPr lang="en">
                <a:solidFill>
                  <a:schemeClr val="dk1"/>
                </a:solidFill>
              </a:rPr>
              <a:t>, Greedy, </a:t>
            </a:r>
            <a:r>
              <a:rPr lang="en" u="sng">
                <a:solidFill>
                  <a:schemeClr val="hlink"/>
                </a:solidFill>
                <a:hlinkClick r:id="rId4"/>
              </a:rPr>
              <a:t>单调队列,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sliding window</a:t>
            </a:r>
            <a:r>
              <a:rPr lang="en">
                <a:solidFill>
                  <a:schemeClr val="dk1"/>
                </a:solidFill>
              </a:rPr>
              <a:t> + pq, </a:t>
            </a:r>
            <a:r>
              <a:rPr lang="en" u="sng">
                <a:solidFill>
                  <a:schemeClr val="hlink"/>
                </a:solidFill>
                <a:hlinkClick r:id="rId6"/>
              </a:rPr>
              <a:t>BFS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 u="sng">
                <a:solidFill>
                  <a:schemeClr val="hlink"/>
                </a:solidFill>
                <a:hlinkClick r:id="rId7"/>
              </a:rPr>
              <a:t>DFS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其中dfs+memo的dp最好想到实现，最难的为单调队列。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注意判断不同的选择和题目起点终点的要求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122225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5885350" y="2035775"/>
            <a:ext cx="2865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885350" y="305350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9363" y="354988"/>
            <a:ext cx="33813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25" y="152400"/>
            <a:ext cx="686817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74875" y="390050"/>
            <a:ext cx="12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</a:t>
            </a:r>
            <a:r>
              <a:rPr lang="en"/>
              <a:t>证明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3" y="152400"/>
            <a:ext cx="681926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41975" y="241425"/>
            <a:ext cx="32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我们之后会专门出一节ppt来讲贪心，著名的meeting room就是贪心的例题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050" y="2004649"/>
            <a:ext cx="463304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https://www.cnblogs.com/steven_oyj/archive/2010/05/22/1741375.html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929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837675" y="437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1: Backtracking O(2^n)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50" y="436125"/>
            <a:ext cx="5377049" cy="175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50" y="2195150"/>
            <a:ext cx="5377049" cy="101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6">
            <a:alphaModFix/>
          </a:blip>
          <a:srcRect b="0" l="0" r="0" t="28428"/>
          <a:stretch/>
        </p:blipFill>
        <p:spPr>
          <a:xfrm>
            <a:off x="5377050" y="3199087"/>
            <a:ext cx="3766951" cy="194441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872650" y="3345338"/>
            <a:ext cx="160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Say the input is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[3, 2, 1, 0]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898900" y="3825475"/>
            <a:ext cx="155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我们从起点0到终点n一共有2^n种不同的路线，因为每个石头可以选择踩或者不睬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2525" y="0"/>
            <a:ext cx="2421475" cy="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250" y="392400"/>
            <a:ext cx="5377051" cy="230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50" y="2754600"/>
            <a:ext cx="5377050" cy="15932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697825" y="0"/>
            <a:ext cx="472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2: Dynamic Programming Top-down O(n2)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876" y="392398"/>
            <a:ext cx="1491125" cy="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3125" y="4347800"/>
            <a:ext cx="5807199" cy="7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766950" y="699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3: Greedy O(n)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50" y="462325"/>
            <a:ext cx="5377050" cy="14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025" y="2100525"/>
            <a:ext cx="5432976" cy="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3450" y="3025150"/>
            <a:ext cx="4152226" cy="1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6031925" y="3956725"/>
            <a:ext cx="311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From a given position, when we try to see if we can jump to a </a:t>
            </a: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GOOD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position, we only ever use one - the first one (see the break statement). In other words, the left-most one. If we keep track of this left-most </a:t>
            </a: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GOOD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position as a separate variable, we can avoid searching for it in the array.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400" y="1535550"/>
            <a:ext cx="4173450" cy="15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830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125" y="34975"/>
            <a:ext cx="4173989" cy="1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7963875" y="34975"/>
            <a:ext cx="10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 O(n2)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6093100" y="2474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Approach: Greedy O(n)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927" y="2889650"/>
            <a:ext cx="3783075" cy="225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800" y="3517500"/>
            <a:ext cx="3558124" cy="16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526" y="1932271"/>
            <a:ext cx="2195875" cy="92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748400" y="3423375"/>
            <a:ext cx="17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证明greedy是正确的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87150" cy="33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125" y="1587675"/>
            <a:ext cx="1841025" cy="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6050"/>
            <a:ext cx="3766451" cy="1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6">
            <a:alphaModFix/>
          </a:blip>
          <a:srcRect b="0" l="0" r="0" t="1893"/>
          <a:stretch/>
        </p:blipFill>
        <p:spPr>
          <a:xfrm>
            <a:off x="4191950" y="0"/>
            <a:ext cx="4731199" cy="3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750" y="3397250"/>
            <a:ext cx="4145552" cy="17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0" y="4594875"/>
            <a:ext cx="510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我们可以使用广度优先搜索的方法得到从 </a:t>
            </a:r>
            <a:r>
              <a:rPr lang="en" sz="1200">
                <a:solidFill>
                  <a:schemeClr val="dk1"/>
                </a:solidFill>
              </a:rPr>
              <a:t>start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 开始能够到达的所有位置，如果其中某个位置对应的元素值为 </a:t>
            </a:r>
            <a:r>
              <a:rPr lang="en" sz="1200">
                <a:solidFill>
                  <a:schemeClr val="dk1"/>
                </a:solidFill>
              </a:rPr>
              <a:t>0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，那么就返回 </a:t>
            </a:r>
            <a:r>
              <a:rPr lang="en" sz="1200">
                <a:solidFill>
                  <a:schemeClr val="dk1"/>
                </a:solidFill>
              </a:rPr>
              <a:t>True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12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54" y="2540625"/>
            <a:ext cx="2044550" cy="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55" y="563100"/>
            <a:ext cx="5217959" cy="364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838" y="4167075"/>
            <a:ext cx="5072376" cy="9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926050" y="0"/>
            <a:ext cx="517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我们直接模拟这个过程，把下一个能跳到的地方，同value或者左右邻居放入queue即可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